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0287000" cy="12852400"/>
  <p:notesSz cx="6858000" cy="9144000"/>
  <p:embeddedFontLst>
    <p:embeddedFont>
      <p:font typeface="ラグランパンチ" panose="020B0600070205080204" charset="-128"/>
      <p:regular r:id="rId5"/>
    </p:embeddedFont>
    <p:embeddedFont>
      <p:font typeface="Noto Sans JP" panose="020B0200000000000000" pitchFamily="50" charset="-128"/>
      <p:regular r:id="rId6"/>
      <p:bold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2001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ableStyles" Target="tableStyles.xml"/><Relationship Id="rId5" Type="http://schemas.openxmlformats.org/officeDocument/2006/relationships/font" Target="fonts/font1.fntdata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6"/>
          <p:cNvGrpSpPr/>
          <p:nvPr/>
        </p:nvGrpSpPr>
        <p:grpSpPr>
          <a:xfrm>
            <a:off x="8830544" y="116690"/>
            <a:ext cx="1330871" cy="6263244"/>
            <a:chOff x="0" y="0"/>
            <a:chExt cx="350518" cy="1649579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50518" cy="1649579"/>
            </a:xfrm>
            <a:custGeom>
              <a:avLst/>
              <a:gdLst/>
              <a:ahLst/>
              <a:cxnLst/>
              <a:rect l="l" t="t" r="r" b="b"/>
              <a:pathLst>
                <a:path w="350518" h="1649579">
                  <a:moveTo>
                    <a:pt x="0" y="0"/>
                  </a:moveTo>
                  <a:lnTo>
                    <a:pt x="350518" y="0"/>
                  </a:lnTo>
                  <a:lnTo>
                    <a:pt x="350518" y="1649579"/>
                  </a:lnTo>
                  <a:lnTo>
                    <a:pt x="0" y="16495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47625"/>
              <a:ext cx="350518" cy="16972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0" y="-203200"/>
            <a:ext cx="10287000" cy="13055600"/>
            <a:chOff x="0" y="-47625"/>
            <a:chExt cx="2709333" cy="34342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3" cy="3386667"/>
            </a:xfrm>
            <a:custGeom>
              <a:avLst/>
              <a:gdLst/>
              <a:ahLst/>
              <a:cxnLst/>
              <a:rect l="l" t="t" r="r" b="b"/>
              <a:pathLst>
                <a:path w="2709333" h="3386667">
                  <a:moveTo>
                    <a:pt x="0" y="0"/>
                  </a:moveTo>
                  <a:lnTo>
                    <a:pt x="2709333" y="0"/>
                  </a:lnTo>
                  <a:lnTo>
                    <a:pt x="2709333" y="3386667"/>
                  </a:lnTo>
                  <a:lnTo>
                    <a:pt x="0" y="33866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709333" cy="3434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960274" y="202385"/>
            <a:ext cx="1071412" cy="5514863"/>
          </a:xfrm>
          <a:custGeom>
            <a:avLst/>
            <a:gdLst/>
            <a:ahLst/>
            <a:cxnLst/>
            <a:rect l="l" t="t" r="r" b="b"/>
            <a:pathLst>
              <a:path w="1071412" h="5514863">
                <a:moveTo>
                  <a:pt x="0" y="0"/>
                </a:moveTo>
                <a:lnTo>
                  <a:pt x="1071412" y="0"/>
                </a:lnTo>
                <a:lnTo>
                  <a:pt x="1071412" y="5514863"/>
                </a:lnTo>
                <a:lnTo>
                  <a:pt x="0" y="5514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8830544" y="6429375"/>
            <a:ext cx="1330871" cy="1326105"/>
            <a:chOff x="0" y="0"/>
            <a:chExt cx="350518" cy="3492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50518" cy="349262"/>
            </a:xfrm>
            <a:custGeom>
              <a:avLst/>
              <a:gdLst/>
              <a:ahLst/>
              <a:cxnLst/>
              <a:rect l="l" t="t" r="r" b="b"/>
              <a:pathLst>
                <a:path w="350518" h="349262">
                  <a:moveTo>
                    <a:pt x="0" y="0"/>
                  </a:moveTo>
                  <a:lnTo>
                    <a:pt x="350518" y="0"/>
                  </a:lnTo>
                  <a:lnTo>
                    <a:pt x="350518" y="349262"/>
                  </a:lnTo>
                  <a:lnTo>
                    <a:pt x="0" y="349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350518" cy="3968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5810" y="116690"/>
            <a:ext cx="8590194" cy="1749513"/>
            <a:chOff x="0" y="0"/>
            <a:chExt cx="2262438" cy="46077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62438" cy="460777"/>
            </a:xfrm>
            <a:custGeom>
              <a:avLst/>
              <a:gdLst/>
              <a:ahLst/>
              <a:cxnLst/>
              <a:rect l="l" t="t" r="r" b="b"/>
              <a:pathLst>
                <a:path w="2262438" h="460777">
                  <a:moveTo>
                    <a:pt x="0" y="0"/>
                  </a:moveTo>
                  <a:lnTo>
                    <a:pt x="2262438" y="0"/>
                  </a:lnTo>
                  <a:lnTo>
                    <a:pt x="2262438" y="460777"/>
                  </a:lnTo>
                  <a:lnTo>
                    <a:pt x="0" y="4607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262438" cy="508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5810" y="1968468"/>
            <a:ext cx="4895584" cy="3232568"/>
            <a:chOff x="0" y="0"/>
            <a:chExt cx="1289372" cy="85137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89372" cy="851376"/>
            </a:xfrm>
            <a:custGeom>
              <a:avLst/>
              <a:gdLst/>
              <a:ahLst/>
              <a:cxnLst/>
              <a:rect l="l" t="t" r="r" b="b"/>
              <a:pathLst>
                <a:path w="1289372" h="851376">
                  <a:moveTo>
                    <a:pt x="0" y="0"/>
                  </a:moveTo>
                  <a:lnTo>
                    <a:pt x="1289372" y="0"/>
                  </a:lnTo>
                  <a:lnTo>
                    <a:pt x="1289372" y="851376"/>
                  </a:lnTo>
                  <a:lnTo>
                    <a:pt x="0" y="8513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289372" cy="899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 flipV="1">
            <a:off x="8037094" y="1968468"/>
            <a:ext cx="0" cy="57870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6" name="AutoShape 16"/>
          <p:cNvSpPr/>
          <p:nvPr/>
        </p:nvSpPr>
        <p:spPr>
          <a:xfrm flipH="1" flipV="1">
            <a:off x="6170194" y="1968468"/>
            <a:ext cx="0" cy="57870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7" name="AutoShape 17"/>
          <p:cNvSpPr/>
          <p:nvPr/>
        </p:nvSpPr>
        <p:spPr>
          <a:xfrm flipH="1" flipV="1">
            <a:off x="5236744" y="1968468"/>
            <a:ext cx="0" cy="57870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grpSp>
        <p:nvGrpSpPr>
          <p:cNvPr id="18" name="Group 18"/>
          <p:cNvGrpSpPr/>
          <p:nvPr/>
        </p:nvGrpSpPr>
        <p:grpSpPr>
          <a:xfrm>
            <a:off x="125810" y="10150950"/>
            <a:ext cx="4895584" cy="2592878"/>
            <a:chOff x="0" y="0"/>
            <a:chExt cx="1289372" cy="68289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89372" cy="682898"/>
            </a:xfrm>
            <a:custGeom>
              <a:avLst/>
              <a:gdLst/>
              <a:ahLst/>
              <a:cxnLst/>
              <a:rect l="l" t="t" r="r" b="b"/>
              <a:pathLst>
                <a:path w="1289372" h="682898">
                  <a:moveTo>
                    <a:pt x="0" y="0"/>
                  </a:moveTo>
                  <a:lnTo>
                    <a:pt x="1289372" y="0"/>
                  </a:lnTo>
                  <a:lnTo>
                    <a:pt x="1289372" y="682898"/>
                  </a:lnTo>
                  <a:lnTo>
                    <a:pt x="0" y="6828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1289372" cy="73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236744" y="10150950"/>
            <a:ext cx="4924671" cy="2592878"/>
            <a:chOff x="0" y="0"/>
            <a:chExt cx="1297033" cy="68289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97033" cy="682898"/>
            </a:xfrm>
            <a:custGeom>
              <a:avLst/>
              <a:gdLst/>
              <a:ahLst/>
              <a:cxnLst/>
              <a:rect l="l" t="t" r="r" b="b"/>
              <a:pathLst>
                <a:path w="1297033" h="682898">
                  <a:moveTo>
                    <a:pt x="0" y="0"/>
                  </a:moveTo>
                  <a:lnTo>
                    <a:pt x="1297033" y="0"/>
                  </a:lnTo>
                  <a:lnTo>
                    <a:pt x="1297033" y="682898"/>
                  </a:lnTo>
                  <a:lnTo>
                    <a:pt x="0" y="6828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1297033" cy="73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AutoShape 24"/>
          <p:cNvSpPr/>
          <p:nvPr/>
        </p:nvSpPr>
        <p:spPr>
          <a:xfrm flipH="1">
            <a:off x="9057313" y="7123882"/>
            <a:ext cx="877334" cy="0"/>
          </a:xfrm>
          <a:prstGeom prst="line">
            <a:avLst/>
          </a:prstGeom>
          <a:ln w="9525" cap="flat">
            <a:solidFill>
              <a:srgbClr val="B0BE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5" name="AutoShape 25"/>
          <p:cNvSpPr/>
          <p:nvPr/>
        </p:nvSpPr>
        <p:spPr>
          <a:xfrm flipH="1" flipV="1">
            <a:off x="7103644" y="1968468"/>
            <a:ext cx="0" cy="57870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6" name="AutoShape 26"/>
          <p:cNvSpPr/>
          <p:nvPr/>
        </p:nvSpPr>
        <p:spPr>
          <a:xfrm>
            <a:off x="287699" y="8093618"/>
            <a:ext cx="9743986" cy="0"/>
          </a:xfrm>
          <a:prstGeom prst="line">
            <a:avLst/>
          </a:prstGeom>
          <a:ln w="19050" cap="flat">
            <a:solidFill>
              <a:srgbClr val="D9DA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7" name="AutoShape 27"/>
          <p:cNvSpPr/>
          <p:nvPr/>
        </p:nvSpPr>
        <p:spPr>
          <a:xfrm>
            <a:off x="409565" y="5546252"/>
            <a:ext cx="4295097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8" name="AutoShape 28"/>
          <p:cNvSpPr/>
          <p:nvPr/>
        </p:nvSpPr>
        <p:spPr>
          <a:xfrm flipV="1">
            <a:off x="3490563" y="5665915"/>
            <a:ext cx="0" cy="2124212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9" name="AutoShape 29"/>
          <p:cNvSpPr/>
          <p:nvPr/>
        </p:nvSpPr>
        <p:spPr>
          <a:xfrm flipV="1">
            <a:off x="2557113" y="5665915"/>
            <a:ext cx="0" cy="2124212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0" name="AutoShape 30"/>
          <p:cNvSpPr/>
          <p:nvPr/>
        </p:nvSpPr>
        <p:spPr>
          <a:xfrm flipV="1">
            <a:off x="1623663" y="5665915"/>
            <a:ext cx="0" cy="2124212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1" name="AutoShape 31"/>
          <p:cNvSpPr/>
          <p:nvPr/>
        </p:nvSpPr>
        <p:spPr>
          <a:xfrm flipV="1">
            <a:off x="690213" y="5665915"/>
            <a:ext cx="0" cy="2124212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2" name="AutoShape 32"/>
          <p:cNvSpPr/>
          <p:nvPr/>
        </p:nvSpPr>
        <p:spPr>
          <a:xfrm flipV="1">
            <a:off x="1010761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3" name="AutoShape 33"/>
          <p:cNvSpPr/>
          <p:nvPr/>
        </p:nvSpPr>
        <p:spPr>
          <a:xfrm flipV="1">
            <a:off x="924125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4" name="AutoShape 34"/>
          <p:cNvSpPr/>
          <p:nvPr/>
        </p:nvSpPr>
        <p:spPr>
          <a:xfrm flipV="1">
            <a:off x="8374484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5" name="AutoShape 35"/>
          <p:cNvSpPr/>
          <p:nvPr/>
        </p:nvSpPr>
        <p:spPr>
          <a:xfrm flipV="1">
            <a:off x="750770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6" name="AutoShape 36"/>
          <p:cNvSpPr/>
          <p:nvPr/>
        </p:nvSpPr>
        <p:spPr>
          <a:xfrm flipV="1">
            <a:off x="664134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7" name="AutoShape 37"/>
          <p:cNvSpPr/>
          <p:nvPr/>
        </p:nvSpPr>
        <p:spPr>
          <a:xfrm flipV="1">
            <a:off x="5774574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8" name="AutoShape 38"/>
          <p:cNvSpPr/>
          <p:nvPr/>
        </p:nvSpPr>
        <p:spPr>
          <a:xfrm flipV="1">
            <a:off x="490779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9" name="AutoShape 39"/>
          <p:cNvSpPr/>
          <p:nvPr/>
        </p:nvSpPr>
        <p:spPr>
          <a:xfrm flipV="1">
            <a:off x="404143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0" name="AutoShape 40"/>
          <p:cNvSpPr/>
          <p:nvPr/>
        </p:nvSpPr>
        <p:spPr>
          <a:xfrm flipV="1">
            <a:off x="3174664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1" name="AutoShape 41"/>
          <p:cNvSpPr/>
          <p:nvPr/>
        </p:nvSpPr>
        <p:spPr>
          <a:xfrm flipV="1">
            <a:off x="230788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2" name="AutoShape 42"/>
          <p:cNvSpPr/>
          <p:nvPr/>
        </p:nvSpPr>
        <p:spPr>
          <a:xfrm flipV="1">
            <a:off x="1441529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3" name="AutoShape 43"/>
          <p:cNvSpPr/>
          <p:nvPr/>
        </p:nvSpPr>
        <p:spPr>
          <a:xfrm flipV="1">
            <a:off x="574754" y="8286761"/>
            <a:ext cx="0" cy="168218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4" name="TextBox 44"/>
          <p:cNvSpPr txBox="1"/>
          <p:nvPr/>
        </p:nvSpPr>
        <p:spPr>
          <a:xfrm>
            <a:off x="8754522" y="5611202"/>
            <a:ext cx="1071411" cy="8501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66"/>
              </a:lnSpc>
              <a:spcBef>
                <a:spcPct val="0"/>
              </a:spcBef>
            </a:pPr>
            <a:r>
              <a:rPr lang="en-US" sz="5047" dirty="0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1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776657" y="5724675"/>
            <a:ext cx="397545" cy="623222"/>
          </a:xfrm>
          <a:prstGeom prst="rect">
            <a:avLst/>
          </a:prstGeom>
        </p:spPr>
        <p:txBody>
          <a:bodyPr vert="eaVert" wrap="square" lIns="0" tIns="0" rIns="0" bIns="0" rtlCol="0" anchor="t">
            <a:spAutoFit/>
          </a:bodyPr>
          <a:lstStyle/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215" dirty="0" err="1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月号</a:t>
            </a:r>
            <a:endParaRPr lang="en-US" sz="2215" dirty="0">
              <a:solidFill>
                <a:srgbClr val="000000"/>
              </a:solidFill>
              <a:latin typeface="ラグランパンチ"/>
              <a:ea typeface="ラグランパンチ"/>
              <a:cs typeface="ラグランパンチ"/>
              <a:sym typeface="ラグランパンチ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9057313" y="7176269"/>
            <a:ext cx="183946" cy="125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年齢</a:t>
            </a:r>
          </a:p>
        </p:txBody>
      </p:sp>
      <p:sp>
        <p:nvSpPr>
          <p:cNvPr id="51" name="TextBox 12">
            <a:extLst>
              <a:ext uri="{FF2B5EF4-FFF2-40B4-BE49-F238E27FC236}">
                <a16:creationId xmlns:a16="http://schemas.microsoft.com/office/drawing/2014/main" id="{77F81CDC-E5D0-03D4-B433-86726CCE7332}"/>
              </a:ext>
            </a:extLst>
          </p:cNvPr>
          <p:cNvSpPr txBox="1"/>
          <p:nvPr/>
        </p:nvSpPr>
        <p:spPr>
          <a:xfrm>
            <a:off x="9029700" y="6468035"/>
            <a:ext cx="658187" cy="118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 dirty="0" err="1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ニックネーム</a:t>
            </a:r>
            <a:endParaRPr lang="en-US" sz="724" dirty="0">
              <a:solidFill>
                <a:srgbClr val="000000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7"/>
          <p:cNvGrpSpPr/>
          <p:nvPr/>
        </p:nvGrpSpPr>
        <p:grpSpPr>
          <a:xfrm>
            <a:off x="8830544" y="116690"/>
            <a:ext cx="1330871" cy="6263244"/>
            <a:chOff x="0" y="0"/>
            <a:chExt cx="350518" cy="1649579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350518" cy="1649579"/>
            </a:xfrm>
            <a:custGeom>
              <a:avLst/>
              <a:gdLst/>
              <a:ahLst/>
              <a:cxnLst/>
              <a:rect l="l" t="t" r="r" b="b"/>
              <a:pathLst>
                <a:path w="350518" h="1649579">
                  <a:moveTo>
                    <a:pt x="0" y="0"/>
                  </a:moveTo>
                  <a:lnTo>
                    <a:pt x="350518" y="0"/>
                  </a:lnTo>
                  <a:lnTo>
                    <a:pt x="350518" y="1649579"/>
                  </a:lnTo>
                  <a:lnTo>
                    <a:pt x="0" y="16495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47625"/>
              <a:ext cx="350518" cy="16972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25810" y="7864020"/>
            <a:ext cx="10035606" cy="2197033"/>
            <a:chOff x="0" y="0"/>
            <a:chExt cx="2643122" cy="5786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3122" cy="578642"/>
            </a:xfrm>
            <a:custGeom>
              <a:avLst/>
              <a:gdLst/>
              <a:ahLst/>
              <a:cxnLst/>
              <a:rect l="l" t="t" r="r" b="b"/>
              <a:pathLst>
                <a:path w="2643122" h="578642">
                  <a:moveTo>
                    <a:pt x="23915" y="0"/>
                  </a:moveTo>
                  <a:lnTo>
                    <a:pt x="2619208" y="0"/>
                  </a:lnTo>
                  <a:cubicBezTo>
                    <a:pt x="2625550" y="0"/>
                    <a:pt x="2631633" y="2520"/>
                    <a:pt x="2636118" y="7004"/>
                  </a:cubicBezTo>
                  <a:cubicBezTo>
                    <a:pt x="2640603" y="11489"/>
                    <a:pt x="2643122" y="17572"/>
                    <a:pt x="2643122" y="23915"/>
                  </a:cubicBezTo>
                  <a:lnTo>
                    <a:pt x="2643122" y="554728"/>
                  </a:lnTo>
                  <a:cubicBezTo>
                    <a:pt x="2643122" y="567935"/>
                    <a:pt x="2632415" y="578642"/>
                    <a:pt x="2619208" y="578642"/>
                  </a:cubicBezTo>
                  <a:lnTo>
                    <a:pt x="23915" y="578642"/>
                  </a:lnTo>
                  <a:cubicBezTo>
                    <a:pt x="17572" y="578642"/>
                    <a:pt x="11489" y="576123"/>
                    <a:pt x="7004" y="571638"/>
                  </a:cubicBezTo>
                  <a:cubicBezTo>
                    <a:pt x="2520" y="567153"/>
                    <a:pt x="0" y="561070"/>
                    <a:pt x="0" y="554728"/>
                  </a:cubicBezTo>
                  <a:lnTo>
                    <a:pt x="0" y="23915"/>
                  </a:lnTo>
                  <a:cubicBezTo>
                    <a:pt x="0" y="10707"/>
                    <a:pt x="10707" y="0"/>
                    <a:pt x="2391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643122" cy="626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0287000" cy="12858750"/>
            <a:chOff x="0" y="0"/>
            <a:chExt cx="2709333" cy="33866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3" cy="3386667"/>
            </a:xfrm>
            <a:custGeom>
              <a:avLst/>
              <a:gdLst/>
              <a:ahLst/>
              <a:cxnLst/>
              <a:rect l="l" t="t" r="r" b="b"/>
              <a:pathLst>
                <a:path w="2709333" h="3386667">
                  <a:moveTo>
                    <a:pt x="0" y="0"/>
                  </a:moveTo>
                  <a:lnTo>
                    <a:pt x="2709333" y="0"/>
                  </a:lnTo>
                  <a:lnTo>
                    <a:pt x="2709333" y="3386667"/>
                  </a:lnTo>
                  <a:lnTo>
                    <a:pt x="0" y="33866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709333" cy="3434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830544" y="6429375"/>
            <a:ext cx="1330871" cy="1326105"/>
            <a:chOff x="0" y="0"/>
            <a:chExt cx="350518" cy="34926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0518" cy="349262"/>
            </a:xfrm>
            <a:custGeom>
              <a:avLst/>
              <a:gdLst/>
              <a:ahLst/>
              <a:cxnLst/>
              <a:rect l="l" t="t" r="r" b="b"/>
              <a:pathLst>
                <a:path w="350518" h="349262">
                  <a:moveTo>
                    <a:pt x="0" y="0"/>
                  </a:moveTo>
                  <a:lnTo>
                    <a:pt x="350518" y="0"/>
                  </a:lnTo>
                  <a:lnTo>
                    <a:pt x="350518" y="349262"/>
                  </a:lnTo>
                  <a:lnTo>
                    <a:pt x="0" y="349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50518" cy="3968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5810" y="116690"/>
            <a:ext cx="8590194" cy="1749513"/>
            <a:chOff x="0" y="0"/>
            <a:chExt cx="2262438" cy="46077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262438" cy="460777"/>
            </a:xfrm>
            <a:custGeom>
              <a:avLst/>
              <a:gdLst/>
              <a:ahLst/>
              <a:cxnLst/>
              <a:rect l="l" t="t" r="r" b="b"/>
              <a:pathLst>
                <a:path w="2262438" h="460777">
                  <a:moveTo>
                    <a:pt x="0" y="0"/>
                  </a:moveTo>
                  <a:lnTo>
                    <a:pt x="2262438" y="0"/>
                  </a:lnTo>
                  <a:lnTo>
                    <a:pt x="2262438" y="460777"/>
                  </a:lnTo>
                  <a:lnTo>
                    <a:pt x="0" y="4607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2262438" cy="508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820420" y="4304719"/>
            <a:ext cx="4895584" cy="3232568"/>
            <a:chOff x="0" y="0"/>
            <a:chExt cx="1289372" cy="85137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89372" cy="851376"/>
            </a:xfrm>
            <a:custGeom>
              <a:avLst/>
              <a:gdLst/>
              <a:ahLst/>
              <a:cxnLst/>
              <a:rect l="l" t="t" r="r" b="b"/>
              <a:pathLst>
                <a:path w="1289372" h="851376">
                  <a:moveTo>
                    <a:pt x="0" y="0"/>
                  </a:moveTo>
                  <a:lnTo>
                    <a:pt x="1289372" y="0"/>
                  </a:lnTo>
                  <a:lnTo>
                    <a:pt x="1289372" y="851376"/>
                  </a:lnTo>
                  <a:lnTo>
                    <a:pt x="0" y="8513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289372" cy="899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5810" y="10150950"/>
            <a:ext cx="4895584" cy="2592878"/>
            <a:chOff x="0" y="0"/>
            <a:chExt cx="1289372" cy="68289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89372" cy="682898"/>
            </a:xfrm>
            <a:custGeom>
              <a:avLst/>
              <a:gdLst/>
              <a:ahLst/>
              <a:cxnLst/>
              <a:rect l="l" t="t" r="r" b="b"/>
              <a:pathLst>
                <a:path w="1289372" h="682898">
                  <a:moveTo>
                    <a:pt x="0" y="0"/>
                  </a:moveTo>
                  <a:lnTo>
                    <a:pt x="1289372" y="0"/>
                  </a:lnTo>
                  <a:lnTo>
                    <a:pt x="1289372" y="682898"/>
                  </a:lnTo>
                  <a:lnTo>
                    <a:pt x="0" y="6828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1289372" cy="73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236744" y="10150950"/>
            <a:ext cx="4924671" cy="2592878"/>
            <a:chOff x="0" y="0"/>
            <a:chExt cx="1297033" cy="68289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97033" cy="682898"/>
            </a:xfrm>
            <a:custGeom>
              <a:avLst/>
              <a:gdLst/>
              <a:ahLst/>
              <a:cxnLst/>
              <a:rect l="l" t="t" r="r" b="b"/>
              <a:pathLst>
                <a:path w="1297033" h="682898">
                  <a:moveTo>
                    <a:pt x="0" y="0"/>
                  </a:moveTo>
                  <a:lnTo>
                    <a:pt x="1297033" y="0"/>
                  </a:lnTo>
                  <a:lnTo>
                    <a:pt x="1297033" y="682898"/>
                  </a:lnTo>
                  <a:lnTo>
                    <a:pt x="0" y="6828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1297033" cy="73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 flipH="1">
            <a:off x="9057313" y="7123882"/>
            <a:ext cx="877334" cy="0"/>
          </a:xfrm>
          <a:prstGeom prst="line">
            <a:avLst/>
          </a:prstGeom>
          <a:ln w="9525" cap="flat">
            <a:solidFill>
              <a:srgbClr val="B0BE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25" name="TextBox 25"/>
          <p:cNvSpPr txBox="1"/>
          <p:nvPr/>
        </p:nvSpPr>
        <p:spPr>
          <a:xfrm>
            <a:off x="9057313" y="7176269"/>
            <a:ext cx="183946" cy="125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年齢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25810" y="1934464"/>
            <a:ext cx="3599360" cy="5877168"/>
            <a:chOff x="0" y="0"/>
            <a:chExt cx="947980" cy="1547896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947980" cy="1547896"/>
            </a:xfrm>
            <a:custGeom>
              <a:avLst/>
              <a:gdLst/>
              <a:ahLst/>
              <a:cxnLst/>
              <a:rect l="l" t="t" r="r" b="b"/>
              <a:pathLst>
                <a:path w="947980" h="1547896">
                  <a:moveTo>
                    <a:pt x="66678" y="0"/>
                  </a:moveTo>
                  <a:lnTo>
                    <a:pt x="881301" y="0"/>
                  </a:lnTo>
                  <a:cubicBezTo>
                    <a:pt x="898985" y="0"/>
                    <a:pt x="915945" y="7025"/>
                    <a:pt x="928450" y="19530"/>
                  </a:cubicBezTo>
                  <a:cubicBezTo>
                    <a:pt x="940954" y="32034"/>
                    <a:pt x="947980" y="48994"/>
                    <a:pt x="947980" y="66678"/>
                  </a:cubicBezTo>
                  <a:lnTo>
                    <a:pt x="947980" y="1481218"/>
                  </a:lnTo>
                  <a:cubicBezTo>
                    <a:pt x="947980" y="1518043"/>
                    <a:pt x="918127" y="1547896"/>
                    <a:pt x="881301" y="1547896"/>
                  </a:cubicBezTo>
                  <a:lnTo>
                    <a:pt x="66678" y="1547896"/>
                  </a:lnTo>
                  <a:cubicBezTo>
                    <a:pt x="29853" y="1547896"/>
                    <a:pt x="0" y="1518043"/>
                    <a:pt x="0" y="1481218"/>
                  </a:cubicBezTo>
                  <a:lnTo>
                    <a:pt x="0" y="66678"/>
                  </a:lnTo>
                  <a:cubicBezTo>
                    <a:pt x="0" y="29853"/>
                    <a:pt x="29853" y="0"/>
                    <a:pt x="6667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947980" cy="15955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AutoShape 29"/>
          <p:cNvSpPr/>
          <p:nvPr/>
        </p:nvSpPr>
        <p:spPr>
          <a:xfrm flipV="1">
            <a:off x="8010992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0" name="AutoShape 30"/>
          <p:cNvSpPr/>
          <p:nvPr/>
        </p:nvSpPr>
        <p:spPr>
          <a:xfrm flipV="1">
            <a:off x="7144632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1" name="AutoShape 31"/>
          <p:cNvSpPr/>
          <p:nvPr/>
        </p:nvSpPr>
        <p:spPr>
          <a:xfrm flipV="1">
            <a:off x="6277857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2" name="AutoShape 32"/>
          <p:cNvSpPr/>
          <p:nvPr/>
        </p:nvSpPr>
        <p:spPr>
          <a:xfrm flipV="1">
            <a:off x="5411082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3" name="AutoShape 33"/>
          <p:cNvSpPr/>
          <p:nvPr/>
        </p:nvSpPr>
        <p:spPr>
          <a:xfrm flipV="1">
            <a:off x="4544722" y="2019380"/>
            <a:ext cx="0" cy="215367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34" name="Freeform 34"/>
          <p:cNvSpPr/>
          <p:nvPr/>
        </p:nvSpPr>
        <p:spPr>
          <a:xfrm>
            <a:off x="8960274" y="202385"/>
            <a:ext cx="1071412" cy="5514863"/>
          </a:xfrm>
          <a:custGeom>
            <a:avLst/>
            <a:gdLst/>
            <a:ahLst/>
            <a:cxnLst/>
            <a:rect l="l" t="t" r="r" b="b"/>
            <a:pathLst>
              <a:path w="1071412" h="5514863">
                <a:moveTo>
                  <a:pt x="0" y="0"/>
                </a:moveTo>
                <a:lnTo>
                  <a:pt x="1071412" y="0"/>
                </a:lnTo>
                <a:lnTo>
                  <a:pt x="1071412" y="5514863"/>
                </a:lnTo>
                <a:lnTo>
                  <a:pt x="0" y="5514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40" name="TextBox 44">
            <a:extLst>
              <a:ext uri="{FF2B5EF4-FFF2-40B4-BE49-F238E27FC236}">
                <a16:creationId xmlns:a16="http://schemas.microsoft.com/office/drawing/2014/main" id="{8CF6DD0C-65C0-0AF3-199A-286CBCD5BACE}"/>
              </a:ext>
            </a:extLst>
          </p:cNvPr>
          <p:cNvSpPr txBox="1"/>
          <p:nvPr/>
        </p:nvSpPr>
        <p:spPr>
          <a:xfrm>
            <a:off x="8754522" y="5611202"/>
            <a:ext cx="1071411" cy="8501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66"/>
              </a:lnSpc>
              <a:spcBef>
                <a:spcPct val="0"/>
              </a:spcBef>
            </a:pPr>
            <a:r>
              <a:rPr lang="en-US" sz="5047" dirty="0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1</a:t>
            </a:r>
          </a:p>
        </p:txBody>
      </p:sp>
      <p:sp>
        <p:nvSpPr>
          <p:cNvPr id="41" name="TextBox 45">
            <a:extLst>
              <a:ext uri="{FF2B5EF4-FFF2-40B4-BE49-F238E27FC236}">
                <a16:creationId xmlns:a16="http://schemas.microsoft.com/office/drawing/2014/main" id="{FAF94954-8CB7-341C-B5A9-D4AF41766772}"/>
              </a:ext>
            </a:extLst>
          </p:cNvPr>
          <p:cNvSpPr txBox="1"/>
          <p:nvPr/>
        </p:nvSpPr>
        <p:spPr>
          <a:xfrm>
            <a:off x="9776657" y="5724675"/>
            <a:ext cx="397545" cy="623222"/>
          </a:xfrm>
          <a:prstGeom prst="rect">
            <a:avLst/>
          </a:prstGeom>
        </p:spPr>
        <p:txBody>
          <a:bodyPr vert="eaVert" wrap="square" lIns="0" tIns="0" rIns="0" bIns="0" rtlCol="0" anchor="t">
            <a:spAutoFit/>
          </a:bodyPr>
          <a:lstStyle/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215" dirty="0" err="1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月号</a:t>
            </a:r>
            <a:endParaRPr lang="en-US" sz="2215" dirty="0">
              <a:solidFill>
                <a:srgbClr val="000000"/>
              </a:solidFill>
              <a:latin typeface="ラグランパンチ"/>
              <a:ea typeface="ラグランパンチ"/>
              <a:cs typeface="ラグランパンチ"/>
              <a:sym typeface="ラグランパンチ"/>
            </a:endParaRPr>
          </a:p>
        </p:txBody>
      </p:sp>
      <p:sp>
        <p:nvSpPr>
          <p:cNvPr id="42" name="TextBox 12">
            <a:extLst>
              <a:ext uri="{FF2B5EF4-FFF2-40B4-BE49-F238E27FC236}">
                <a16:creationId xmlns:a16="http://schemas.microsoft.com/office/drawing/2014/main" id="{228023FC-C0D4-2D4D-32E9-B0B2F7E6520F}"/>
              </a:ext>
            </a:extLst>
          </p:cNvPr>
          <p:cNvSpPr txBox="1"/>
          <p:nvPr/>
        </p:nvSpPr>
        <p:spPr>
          <a:xfrm>
            <a:off x="9029700" y="6468035"/>
            <a:ext cx="658187" cy="118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 dirty="0" err="1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ニックネーム</a:t>
            </a:r>
            <a:endParaRPr lang="en-US" sz="724" dirty="0">
              <a:solidFill>
                <a:srgbClr val="000000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7"/>
          <p:cNvGrpSpPr/>
          <p:nvPr/>
        </p:nvGrpSpPr>
        <p:grpSpPr>
          <a:xfrm>
            <a:off x="8830544" y="116690"/>
            <a:ext cx="1330871" cy="6263244"/>
            <a:chOff x="0" y="0"/>
            <a:chExt cx="350518" cy="164957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50518" cy="1649579"/>
            </a:xfrm>
            <a:custGeom>
              <a:avLst/>
              <a:gdLst/>
              <a:ahLst/>
              <a:cxnLst/>
              <a:rect l="l" t="t" r="r" b="b"/>
              <a:pathLst>
                <a:path w="350518" h="1649579">
                  <a:moveTo>
                    <a:pt x="0" y="0"/>
                  </a:moveTo>
                  <a:lnTo>
                    <a:pt x="350518" y="0"/>
                  </a:lnTo>
                  <a:lnTo>
                    <a:pt x="350518" y="1649579"/>
                  </a:lnTo>
                  <a:lnTo>
                    <a:pt x="0" y="16495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350518" cy="16972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0" y="0"/>
            <a:ext cx="10287000" cy="12858750"/>
            <a:chOff x="0" y="0"/>
            <a:chExt cx="2709333" cy="3386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3" cy="3386667"/>
            </a:xfrm>
            <a:custGeom>
              <a:avLst/>
              <a:gdLst/>
              <a:ahLst/>
              <a:cxnLst/>
              <a:rect l="l" t="t" r="r" b="b"/>
              <a:pathLst>
                <a:path w="2709333" h="3386667">
                  <a:moveTo>
                    <a:pt x="0" y="0"/>
                  </a:moveTo>
                  <a:lnTo>
                    <a:pt x="2709333" y="0"/>
                  </a:lnTo>
                  <a:lnTo>
                    <a:pt x="2709333" y="3386667"/>
                  </a:lnTo>
                  <a:lnTo>
                    <a:pt x="0" y="33866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709333" cy="3434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830544" y="6429375"/>
            <a:ext cx="1330871" cy="1326105"/>
            <a:chOff x="0" y="0"/>
            <a:chExt cx="350518" cy="3492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50518" cy="349262"/>
            </a:xfrm>
            <a:custGeom>
              <a:avLst/>
              <a:gdLst/>
              <a:ahLst/>
              <a:cxnLst/>
              <a:rect l="l" t="t" r="r" b="b"/>
              <a:pathLst>
                <a:path w="350518" h="349262">
                  <a:moveTo>
                    <a:pt x="0" y="0"/>
                  </a:moveTo>
                  <a:lnTo>
                    <a:pt x="350518" y="0"/>
                  </a:lnTo>
                  <a:lnTo>
                    <a:pt x="350518" y="349262"/>
                  </a:lnTo>
                  <a:lnTo>
                    <a:pt x="0" y="349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50518" cy="3968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5810" y="116690"/>
            <a:ext cx="8590194" cy="1749513"/>
            <a:chOff x="0" y="0"/>
            <a:chExt cx="2262438" cy="46077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62438" cy="460777"/>
            </a:xfrm>
            <a:custGeom>
              <a:avLst/>
              <a:gdLst/>
              <a:ahLst/>
              <a:cxnLst/>
              <a:rect l="l" t="t" r="r" b="b"/>
              <a:pathLst>
                <a:path w="2262438" h="460777">
                  <a:moveTo>
                    <a:pt x="0" y="0"/>
                  </a:moveTo>
                  <a:lnTo>
                    <a:pt x="2262438" y="0"/>
                  </a:lnTo>
                  <a:lnTo>
                    <a:pt x="2262438" y="460777"/>
                  </a:lnTo>
                  <a:lnTo>
                    <a:pt x="0" y="4607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262438" cy="508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 flipH="1">
            <a:off x="9057313" y="7123882"/>
            <a:ext cx="877334" cy="0"/>
          </a:xfrm>
          <a:prstGeom prst="line">
            <a:avLst/>
          </a:prstGeom>
          <a:ln w="9525" cap="flat">
            <a:solidFill>
              <a:srgbClr val="B0BEC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9029700" y="6468035"/>
            <a:ext cx="658187" cy="118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 dirty="0" err="1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ニックネーム</a:t>
            </a:r>
            <a:endParaRPr lang="en-US" sz="724" dirty="0">
              <a:solidFill>
                <a:srgbClr val="000000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057313" y="7176269"/>
            <a:ext cx="183946" cy="125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"/>
              </a:lnSpc>
              <a:spcBef>
                <a:spcPct val="0"/>
              </a:spcBef>
            </a:pPr>
            <a:r>
              <a:rPr lang="en-US" sz="724">
                <a:solidFill>
                  <a:srgbClr val="000000"/>
                </a:solidFill>
                <a:latin typeface="Noto Sans JP"/>
                <a:ea typeface="Noto Sans JP"/>
                <a:cs typeface="Noto Sans JP"/>
                <a:sym typeface="Noto Sans JP"/>
              </a:rPr>
              <a:t>年齢</a:t>
            </a:r>
          </a:p>
        </p:txBody>
      </p:sp>
      <p:sp>
        <p:nvSpPr>
          <p:cNvPr id="14" name="Freeform 14"/>
          <p:cNvSpPr/>
          <p:nvPr/>
        </p:nvSpPr>
        <p:spPr>
          <a:xfrm>
            <a:off x="8960274" y="202385"/>
            <a:ext cx="1071412" cy="5514863"/>
          </a:xfrm>
          <a:custGeom>
            <a:avLst/>
            <a:gdLst/>
            <a:ahLst/>
            <a:cxnLst/>
            <a:rect l="l" t="t" r="r" b="b"/>
            <a:pathLst>
              <a:path w="1071412" h="5514863">
                <a:moveTo>
                  <a:pt x="0" y="0"/>
                </a:moveTo>
                <a:lnTo>
                  <a:pt x="1071412" y="0"/>
                </a:lnTo>
                <a:lnTo>
                  <a:pt x="1071412" y="5514863"/>
                </a:lnTo>
                <a:lnTo>
                  <a:pt x="0" y="5514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20" name="TextBox 44">
            <a:extLst>
              <a:ext uri="{FF2B5EF4-FFF2-40B4-BE49-F238E27FC236}">
                <a16:creationId xmlns:a16="http://schemas.microsoft.com/office/drawing/2014/main" id="{87B84F1F-4E39-5D2A-673F-C913039FEE26}"/>
              </a:ext>
            </a:extLst>
          </p:cNvPr>
          <p:cNvSpPr txBox="1"/>
          <p:nvPr/>
        </p:nvSpPr>
        <p:spPr>
          <a:xfrm>
            <a:off x="8754522" y="5611202"/>
            <a:ext cx="1071411" cy="8501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66"/>
              </a:lnSpc>
              <a:spcBef>
                <a:spcPct val="0"/>
              </a:spcBef>
            </a:pPr>
            <a:r>
              <a:rPr lang="en-US" sz="5047" dirty="0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1</a:t>
            </a:r>
          </a:p>
        </p:txBody>
      </p:sp>
      <p:sp>
        <p:nvSpPr>
          <p:cNvPr id="21" name="TextBox 45">
            <a:extLst>
              <a:ext uri="{FF2B5EF4-FFF2-40B4-BE49-F238E27FC236}">
                <a16:creationId xmlns:a16="http://schemas.microsoft.com/office/drawing/2014/main" id="{891E28C3-7D70-324F-AD02-266B2B0C23C9}"/>
              </a:ext>
            </a:extLst>
          </p:cNvPr>
          <p:cNvSpPr txBox="1"/>
          <p:nvPr/>
        </p:nvSpPr>
        <p:spPr>
          <a:xfrm>
            <a:off x="9776657" y="5724675"/>
            <a:ext cx="397545" cy="623222"/>
          </a:xfrm>
          <a:prstGeom prst="rect">
            <a:avLst/>
          </a:prstGeom>
        </p:spPr>
        <p:txBody>
          <a:bodyPr vert="eaVert" wrap="square" lIns="0" tIns="0" rIns="0" bIns="0" rtlCol="0" anchor="t">
            <a:spAutoFit/>
          </a:bodyPr>
          <a:lstStyle/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215" dirty="0" err="1">
                <a:solidFill>
                  <a:srgbClr val="000000"/>
                </a:solidFill>
                <a:latin typeface="ラグランパンチ"/>
                <a:ea typeface="ラグランパンチ"/>
                <a:cs typeface="ラグランパンチ"/>
                <a:sym typeface="ラグランパンチ"/>
              </a:rPr>
              <a:t>月号</a:t>
            </a:r>
            <a:endParaRPr lang="en-US" sz="2215" dirty="0">
              <a:solidFill>
                <a:srgbClr val="000000"/>
              </a:solidFill>
              <a:latin typeface="ラグランパンチ"/>
              <a:ea typeface="ラグランパンチ"/>
              <a:cs typeface="ラグランパンチ"/>
              <a:sym typeface="ラグランパンチ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</Words>
  <Application>Microsoft Office PowerPoint</Application>
  <PresentationFormat>ユーザー設定</PresentationFormat>
  <Paragraphs>12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Noto Sans JP</vt:lpstr>
      <vt:lpstr>Arial</vt:lpstr>
      <vt:lpstr>ラグランパンチ</vt:lpstr>
      <vt:lpstr>Calibri</vt:lpstr>
      <vt:lpstr>Office Theme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ひろしま子ども推し新聞</dc:title>
  <cp:lastModifiedBy>山口　智也</cp:lastModifiedBy>
  <cp:revision>3</cp:revision>
  <dcterms:created xsi:type="dcterms:W3CDTF">2006-08-16T00:00:00Z</dcterms:created>
  <dcterms:modified xsi:type="dcterms:W3CDTF">2025-12-02T08:27:21Z</dcterms:modified>
  <dc:identifier>DAG4FV3OBpw</dc:identifier>
</cp:coreProperties>
</file>

<file path=docProps/thumbnail.jpeg>
</file>